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9" r:id="rId4"/>
    <p:sldId id="258" r:id="rId5"/>
  </p:sldIdLst>
  <p:sldSz cx="14471650" cy="1831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448971-8FC1-4AD6-AFCB-D7CD884F67B3}" v="15" dt="2022-06-20T20:06:24.7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31" d="100"/>
          <a:sy n="31" d="100"/>
        </p:scale>
        <p:origin x="237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anca Fernandes Nascimento" userId="a6935fc64a67c534" providerId="LiveId" clId="{E6448971-8FC1-4AD6-AFCB-D7CD884F67B3}"/>
    <pc:docChg chg="custSel modSld">
      <pc:chgData name="Bianca Fernandes Nascimento" userId="a6935fc64a67c534" providerId="LiveId" clId="{E6448971-8FC1-4AD6-AFCB-D7CD884F67B3}" dt="2022-06-20T20:06:42.400" v="228" actId="1036"/>
      <pc:docMkLst>
        <pc:docMk/>
      </pc:docMkLst>
      <pc:sldChg chg="modSp mod">
        <pc:chgData name="Bianca Fernandes Nascimento" userId="a6935fc64a67c534" providerId="LiveId" clId="{E6448971-8FC1-4AD6-AFCB-D7CD884F67B3}" dt="2022-06-20T20:01:24.364" v="171" actId="20577"/>
        <pc:sldMkLst>
          <pc:docMk/>
          <pc:sldMk cId="1270554536" sldId="256"/>
        </pc:sldMkLst>
        <pc:spChg chg="mod">
          <ac:chgData name="Bianca Fernandes Nascimento" userId="a6935fc64a67c534" providerId="LiveId" clId="{E6448971-8FC1-4AD6-AFCB-D7CD884F67B3}" dt="2022-06-18T18:24:25.442" v="163" actId="1076"/>
          <ac:spMkLst>
            <pc:docMk/>
            <pc:sldMk cId="1270554536" sldId="256"/>
            <ac:spMk id="50" creationId="{D51D108A-97DD-70AA-A71C-26A29652EC94}"/>
          </ac:spMkLst>
        </pc:spChg>
        <pc:spChg chg="mod">
          <ac:chgData name="Bianca Fernandes Nascimento" userId="a6935fc64a67c534" providerId="LiveId" clId="{E6448971-8FC1-4AD6-AFCB-D7CD884F67B3}" dt="2022-06-18T18:24:36.846" v="167" actId="1076"/>
          <ac:spMkLst>
            <pc:docMk/>
            <pc:sldMk cId="1270554536" sldId="256"/>
            <ac:spMk id="57" creationId="{82124F2B-8FEB-C3B4-23F2-DE9D3C793489}"/>
          </ac:spMkLst>
        </pc:spChg>
        <pc:spChg chg="mod">
          <ac:chgData name="Bianca Fernandes Nascimento" userId="a6935fc64a67c534" providerId="LiveId" clId="{E6448971-8FC1-4AD6-AFCB-D7CD884F67B3}" dt="2022-06-18T18:24:29.024" v="164" actId="1076"/>
          <ac:spMkLst>
            <pc:docMk/>
            <pc:sldMk cId="1270554536" sldId="256"/>
            <ac:spMk id="64" creationId="{FE2A9690-9A76-1D75-947D-E7C7A26D8506}"/>
          </ac:spMkLst>
        </pc:spChg>
        <pc:spChg chg="mod">
          <ac:chgData name="Bianca Fernandes Nascimento" userId="a6935fc64a67c534" providerId="LiveId" clId="{E6448971-8FC1-4AD6-AFCB-D7CD884F67B3}" dt="2022-06-18T18:24:42.888" v="169" actId="1076"/>
          <ac:spMkLst>
            <pc:docMk/>
            <pc:sldMk cId="1270554536" sldId="256"/>
            <ac:spMk id="65" creationId="{8AF621AF-3ED5-0888-C055-18B70CCDE294}"/>
          </ac:spMkLst>
        </pc:spChg>
        <pc:spChg chg="mod">
          <ac:chgData name="Bianca Fernandes Nascimento" userId="a6935fc64a67c534" providerId="LiveId" clId="{E6448971-8FC1-4AD6-AFCB-D7CD884F67B3}" dt="2022-06-20T20:01:24.364" v="171" actId="20577"/>
          <ac:spMkLst>
            <pc:docMk/>
            <pc:sldMk cId="1270554536" sldId="256"/>
            <ac:spMk id="66" creationId="{F7D4FBF3-E5CD-12D0-3D95-73F61FEA6F19}"/>
          </ac:spMkLst>
        </pc:spChg>
        <pc:spChg chg="mod">
          <ac:chgData name="Bianca Fernandes Nascimento" userId="a6935fc64a67c534" providerId="LiveId" clId="{E6448971-8FC1-4AD6-AFCB-D7CD884F67B3}" dt="2022-06-18T18:24:45.939" v="170" actId="1076"/>
          <ac:spMkLst>
            <pc:docMk/>
            <pc:sldMk cId="1270554536" sldId="256"/>
            <ac:spMk id="67" creationId="{0B93C015-9D58-F618-49AC-79764C0A81E5}"/>
          </ac:spMkLst>
        </pc:spChg>
      </pc:sldChg>
      <pc:sldChg chg="addSp delSp modSp mod">
        <pc:chgData name="Bianca Fernandes Nascimento" userId="a6935fc64a67c534" providerId="LiveId" clId="{E6448971-8FC1-4AD6-AFCB-D7CD884F67B3}" dt="2022-06-20T20:02:36.740" v="178" actId="1037"/>
        <pc:sldMkLst>
          <pc:docMk/>
          <pc:sldMk cId="348721618" sldId="257"/>
        </pc:sldMkLst>
        <pc:picChg chg="add mod">
          <ac:chgData name="Bianca Fernandes Nascimento" userId="a6935fc64a67c534" providerId="LiveId" clId="{E6448971-8FC1-4AD6-AFCB-D7CD884F67B3}" dt="2022-06-20T20:02:36.740" v="178" actId="1037"/>
          <ac:picMkLst>
            <pc:docMk/>
            <pc:sldMk cId="348721618" sldId="257"/>
            <ac:picMk id="3" creationId="{A8EBB5F5-8E02-2EBF-2BEA-A8D70470095A}"/>
          </ac:picMkLst>
        </pc:picChg>
        <pc:picChg chg="del">
          <ac:chgData name="Bianca Fernandes Nascimento" userId="a6935fc64a67c534" providerId="LiveId" clId="{E6448971-8FC1-4AD6-AFCB-D7CD884F67B3}" dt="2022-06-20T20:02:07.559" v="172" actId="478"/>
          <ac:picMkLst>
            <pc:docMk/>
            <pc:sldMk cId="348721618" sldId="257"/>
            <ac:picMk id="8" creationId="{D86CB3BD-4D5F-FBC3-FB5E-712B87F26A90}"/>
          </ac:picMkLst>
        </pc:picChg>
      </pc:sldChg>
      <pc:sldChg chg="addSp delSp modSp mod">
        <pc:chgData name="Bianca Fernandes Nascimento" userId="a6935fc64a67c534" providerId="LiveId" clId="{E6448971-8FC1-4AD6-AFCB-D7CD884F67B3}" dt="2022-06-20T20:06:42.400" v="228" actId="1036"/>
        <pc:sldMkLst>
          <pc:docMk/>
          <pc:sldMk cId="68288124" sldId="258"/>
        </pc:sldMkLst>
        <pc:spChg chg="mod">
          <ac:chgData name="Bianca Fernandes Nascimento" userId="a6935fc64a67c534" providerId="LiveId" clId="{E6448971-8FC1-4AD6-AFCB-D7CD884F67B3}" dt="2022-06-18T18:19:28.771" v="10" actId="1076"/>
          <ac:spMkLst>
            <pc:docMk/>
            <pc:sldMk cId="68288124" sldId="258"/>
            <ac:spMk id="20" creationId="{32AE36F9-87A3-C89F-CDCC-AD71E6852D11}"/>
          </ac:spMkLst>
        </pc:spChg>
        <pc:spChg chg="mod">
          <ac:chgData name="Bianca Fernandes Nascimento" userId="a6935fc64a67c534" providerId="LiveId" clId="{E6448971-8FC1-4AD6-AFCB-D7CD884F67B3}" dt="2022-06-18T18:19:26.513" v="9" actId="1076"/>
          <ac:spMkLst>
            <pc:docMk/>
            <pc:sldMk cId="68288124" sldId="258"/>
            <ac:spMk id="21" creationId="{E6122E4E-A339-B991-0D98-4111918F72E5}"/>
          </ac:spMkLst>
        </pc:spChg>
        <pc:spChg chg="del">
          <ac:chgData name="Bianca Fernandes Nascimento" userId="a6935fc64a67c534" providerId="LiveId" clId="{E6448971-8FC1-4AD6-AFCB-D7CD884F67B3}" dt="2022-06-18T18:19:06.770" v="2" actId="478"/>
          <ac:spMkLst>
            <pc:docMk/>
            <pc:sldMk cId="68288124" sldId="258"/>
            <ac:spMk id="22" creationId="{865DBEC4-B55E-A06B-EF55-5F9AEAE8A045}"/>
          </ac:spMkLst>
        </pc:spChg>
        <pc:spChg chg="add del mod">
          <ac:chgData name="Bianca Fernandes Nascimento" userId="a6935fc64a67c534" providerId="LiveId" clId="{E6448971-8FC1-4AD6-AFCB-D7CD884F67B3}" dt="2022-06-18T18:22:22.908" v="77" actId="478"/>
          <ac:spMkLst>
            <pc:docMk/>
            <pc:sldMk cId="68288124" sldId="258"/>
            <ac:spMk id="32" creationId="{7C5EFFFF-64C5-0D11-D299-8B9902C85F99}"/>
          </ac:spMkLst>
        </pc:spChg>
        <pc:spChg chg="add mod">
          <ac:chgData name="Bianca Fernandes Nascimento" userId="a6935fc64a67c534" providerId="LiveId" clId="{E6448971-8FC1-4AD6-AFCB-D7CD884F67B3}" dt="2022-06-18T18:23:46.487" v="137" actId="20577"/>
          <ac:spMkLst>
            <pc:docMk/>
            <pc:sldMk cId="68288124" sldId="258"/>
            <ac:spMk id="33" creationId="{01615C88-A049-DB8F-CF2D-E97BB88A7797}"/>
          </ac:spMkLst>
        </pc:spChg>
        <pc:spChg chg="add mod">
          <ac:chgData name="Bianca Fernandes Nascimento" userId="a6935fc64a67c534" providerId="LiveId" clId="{E6448971-8FC1-4AD6-AFCB-D7CD884F67B3}" dt="2022-06-18T18:24:00.203" v="150" actId="1076"/>
          <ac:spMkLst>
            <pc:docMk/>
            <pc:sldMk cId="68288124" sldId="258"/>
            <ac:spMk id="34" creationId="{3B07B0E4-9374-B4F4-66C9-8C62B562B878}"/>
          </ac:spMkLst>
        </pc:spChg>
        <pc:spChg chg="add mod">
          <ac:chgData name="Bianca Fernandes Nascimento" userId="a6935fc64a67c534" providerId="LiveId" clId="{E6448971-8FC1-4AD6-AFCB-D7CD884F67B3}" dt="2022-06-18T18:24:10.820" v="162" actId="1076"/>
          <ac:spMkLst>
            <pc:docMk/>
            <pc:sldMk cId="68288124" sldId="258"/>
            <ac:spMk id="35" creationId="{DFF13966-494F-6F7C-C8CA-CA04B28F4D9C}"/>
          </ac:spMkLst>
        </pc:spChg>
        <pc:spChg chg="add mod">
          <ac:chgData name="Bianca Fernandes Nascimento" userId="a6935fc64a67c534" providerId="LiveId" clId="{E6448971-8FC1-4AD6-AFCB-D7CD884F67B3}" dt="2022-06-18T18:23:40.747" v="131" actId="20577"/>
          <ac:spMkLst>
            <pc:docMk/>
            <pc:sldMk cId="68288124" sldId="258"/>
            <ac:spMk id="36" creationId="{409682F3-E1C3-E51F-6235-3F3AA1C6F0B5}"/>
          </ac:spMkLst>
        </pc:spChg>
        <pc:picChg chg="add mod">
          <ac:chgData name="Bianca Fernandes Nascimento" userId="a6935fc64a67c534" providerId="LiveId" clId="{E6448971-8FC1-4AD6-AFCB-D7CD884F67B3}" dt="2022-06-20T20:06:42.400" v="228" actId="1036"/>
          <ac:picMkLst>
            <pc:docMk/>
            <pc:sldMk cId="68288124" sldId="258"/>
            <ac:picMk id="3" creationId="{21BB7946-8A04-41D7-AB51-5555A039D900}"/>
          </ac:picMkLst>
        </pc:picChg>
        <pc:picChg chg="del">
          <ac:chgData name="Bianca Fernandes Nascimento" userId="a6935fc64a67c534" providerId="LiveId" clId="{E6448971-8FC1-4AD6-AFCB-D7CD884F67B3}" dt="2022-06-18T18:19:36.296" v="11" actId="478"/>
          <ac:picMkLst>
            <pc:docMk/>
            <pc:sldMk cId="68288124" sldId="258"/>
            <ac:picMk id="5" creationId="{B9059B00-0426-058F-7875-920E1BFC80B4}"/>
          </ac:picMkLst>
        </pc:picChg>
        <pc:picChg chg="del">
          <ac:chgData name="Bianca Fernandes Nascimento" userId="a6935fc64a67c534" providerId="LiveId" clId="{E6448971-8FC1-4AD6-AFCB-D7CD884F67B3}" dt="2022-06-18T18:19:06.264" v="1" actId="478"/>
          <ac:picMkLst>
            <pc:docMk/>
            <pc:sldMk cId="68288124" sldId="258"/>
            <ac:picMk id="8" creationId="{F6F7E6F5-C852-4A41-8953-9153352DA45B}"/>
          </ac:picMkLst>
        </pc:picChg>
        <pc:picChg chg="del">
          <ac:chgData name="Bianca Fernandes Nascimento" userId="a6935fc64a67c534" providerId="LiveId" clId="{E6448971-8FC1-4AD6-AFCB-D7CD884F67B3}" dt="2022-06-18T18:19:05.546" v="0" actId="478"/>
          <ac:picMkLst>
            <pc:docMk/>
            <pc:sldMk cId="68288124" sldId="258"/>
            <ac:picMk id="9" creationId="{513FF93D-99EC-4402-A30E-609D049F9B18}"/>
          </ac:picMkLst>
        </pc:picChg>
        <pc:picChg chg="del">
          <ac:chgData name="Bianca Fernandes Nascimento" userId="a6935fc64a67c534" providerId="LiveId" clId="{E6448971-8FC1-4AD6-AFCB-D7CD884F67B3}" dt="2022-06-20T20:06:16.416" v="220" actId="478"/>
          <ac:picMkLst>
            <pc:docMk/>
            <pc:sldMk cId="68288124" sldId="258"/>
            <ac:picMk id="11" creationId="{50F67434-8F14-AAF7-2913-5868DFA4E056}"/>
          </ac:picMkLst>
        </pc:picChg>
        <pc:picChg chg="mod">
          <ac:chgData name="Bianca Fernandes Nascimento" userId="a6935fc64a67c534" providerId="LiveId" clId="{E6448971-8FC1-4AD6-AFCB-D7CD884F67B3}" dt="2022-06-18T18:19:17.353" v="6" actId="1076"/>
          <ac:picMkLst>
            <pc:docMk/>
            <pc:sldMk cId="68288124" sldId="258"/>
            <ac:picMk id="13" creationId="{203602AF-E368-51EE-714F-8B658AE07910}"/>
          </ac:picMkLst>
        </pc:picChg>
        <pc:picChg chg="mod">
          <ac:chgData name="Bianca Fernandes Nascimento" userId="a6935fc64a67c534" providerId="LiveId" clId="{E6448971-8FC1-4AD6-AFCB-D7CD884F67B3}" dt="2022-06-18T18:19:15.247" v="5" actId="1076"/>
          <ac:picMkLst>
            <pc:docMk/>
            <pc:sldMk cId="68288124" sldId="258"/>
            <ac:picMk id="14" creationId="{E9CF8824-21F6-4DF3-1D7F-ACF00D34B5FD}"/>
          </ac:picMkLst>
        </pc:picChg>
        <pc:picChg chg="mod">
          <ac:chgData name="Bianca Fernandes Nascimento" userId="a6935fc64a67c534" providerId="LiveId" clId="{E6448971-8FC1-4AD6-AFCB-D7CD884F67B3}" dt="2022-06-18T18:19:20.832" v="7" actId="1076"/>
          <ac:picMkLst>
            <pc:docMk/>
            <pc:sldMk cId="68288124" sldId="258"/>
            <ac:picMk id="15" creationId="{EBD11115-734E-AB70-23E4-B2BAA84B2B7A}"/>
          </ac:picMkLst>
        </pc:picChg>
        <pc:picChg chg="add mod">
          <ac:chgData name="Bianca Fernandes Nascimento" userId="a6935fc64a67c534" providerId="LiveId" clId="{E6448971-8FC1-4AD6-AFCB-D7CD884F67B3}" dt="2022-06-18T18:22:03.589" v="73" actId="1037"/>
          <ac:picMkLst>
            <pc:docMk/>
            <pc:sldMk cId="68288124" sldId="258"/>
            <ac:picMk id="24" creationId="{31018B82-8DBA-16BC-8971-F367FB33DBC7}"/>
          </ac:picMkLst>
        </pc:picChg>
        <pc:picChg chg="add mod">
          <ac:chgData name="Bianca Fernandes Nascimento" userId="a6935fc64a67c534" providerId="LiveId" clId="{E6448971-8FC1-4AD6-AFCB-D7CD884F67B3}" dt="2022-06-18T18:22:01.114" v="71" actId="1035"/>
          <ac:picMkLst>
            <pc:docMk/>
            <pc:sldMk cId="68288124" sldId="258"/>
            <ac:picMk id="26" creationId="{B9262B95-E1E1-D238-064E-3D9EFDCEA4BB}"/>
          </ac:picMkLst>
        </pc:picChg>
        <pc:picChg chg="add mod">
          <ac:chgData name="Bianca Fernandes Nascimento" userId="a6935fc64a67c534" providerId="LiveId" clId="{E6448971-8FC1-4AD6-AFCB-D7CD884F67B3}" dt="2022-06-18T18:21:58.041" v="70" actId="1035"/>
          <ac:picMkLst>
            <pc:docMk/>
            <pc:sldMk cId="68288124" sldId="258"/>
            <ac:picMk id="28" creationId="{EC82858E-1B9A-96AE-D1F8-34C538B19EC9}"/>
          </ac:picMkLst>
        </pc:picChg>
        <pc:picChg chg="add mod">
          <ac:chgData name="Bianca Fernandes Nascimento" userId="a6935fc64a67c534" providerId="LiveId" clId="{E6448971-8FC1-4AD6-AFCB-D7CD884F67B3}" dt="2022-06-18T18:21:47.691" v="65" actId="1036"/>
          <ac:picMkLst>
            <pc:docMk/>
            <pc:sldMk cId="68288124" sldId="258"/>
            <ac:picMk id="30" creationId="{9A426CAA-4565-3A10-2EED-1DA3578DD86A}"/>
          </ac:picMkLst>
        </pc:picChg>
      </pc:sldChg>
      <pc:sldChg chg="addSp delSp modSp mod">
        <pc:chgData name="Bianca Fernandes Nascimento" userId="a6935fc64a67c534" providerId="LiveId" clId="{E6448971-8FC1-4AD6-AFCB-D7CD884F67B3}" dt="2022-06-20T20:04:38.742" v="219" actId="1037"/>
        <pc:sldMkLst>
          <pc:docMk/>
          <pc:sldMk cId="1468632382" sldId="259"/>
        </pc:sldMkLst>
        <pc:spChg chg="add mod">
          <ac:chgData name="Bianca Fernandes Nascimento" userId="a6935fc64a67c534" providerId="LiveId" clId="{E6448971-8FC1-4AD6-AFCB-D7CD884F67B3}" dt="2022-06-18T18:23:05.637" v="107" actId="1076"/>
          <ac:spMkLst>
            <pc:docMk/>
            <pc:sldMk cId="1468632382" sldId="259"/>
            <ac:spMk id="20" creationId="{B6F0DA17-F342-93BC-33CD-AA1EDCD962CA}"/>
          </ac:spMkLst>
        </pc:spChg>
        <pc:spChg chg="add mod">
          <ac:chgData name="Bianca Fernandes Nascimento" userId="a6935fc64a67c534" providerId="LiveId" clId="{E6448971-8FC1-4AD6-AFCB-D7CD884F67B3}" dt="2022-06-18T18:22:51.317" v="96" actId="20577"/>
          <ac:spMkLst>
            <pc:docMk/>
            <pc:sldMk cId="1468632382" sldId="259"/>
            <ac:spMk id="21" creationId="{F13EE8A3-2779-37CA-3F78-A5EDE318ADED}"/>
          </ac:spMkLst>
        </pc:spChg>
        <pc:spChg chg="add mod">
          <ac:chgData name="Bianca Fernandes Nascimento" userId="a6935fc64a67c534" providerId="LiveId" clId="{E6448971-8FC1-4AD6-AFCB-D7CD884F67B3}" dt="2022-06-18T18:22:45.874" v="90" actId="1076"/>
          <ac:spMkLst>
            <pc:docMk/>
            <pc:sldMk cId="1468632382" sldId="259"/>
            <ac:spMk id="22" creationId="{A020EA5D-8332-ECD0-9C4F-CC2DC259459F}"/>
          </ac:spMkLst>
        </pc:spChg>
        <pc:picChg chg="add mod">
          <ac:chgData name="Bianca Fernandes Nascimento" userId="a6935fc64a67c534" providerId="LiveId" clId="{E6448971-8FC1-4AD6-AFCB-D7CD884F67B3}" dt="2022-06-20T20:03:51.096" v="194" actId="1038"/>
          <ac:picMkLst>
            <pc:docMk/>
            <pc:sldMk cId="1468632382" sldId="259"/>
            <ac:picMk id="3" creationId="{39EE026E-4A53-02DD-0DB0-D681F22C013D}"/>
          </ac:picMkLst>
        </pc:picChg>
        <pc:picChg chg="del">
          <ac:chgData name="Bianca Fernandes Nascimento" userId="a6935fc64a67c534" providerId="LiveId" clId="{E6448971-8FC1-4AD6-AFCB-D7CD884F67B3}" dt="2022-06-20T20:03:11.840" v="179" actId="478"/>
          <ac:picMkLst>
            <pc:docMk/>
            <pc:sldMk cId="1468632382" sldId="259"/>
            <ac:picMk id="5" creationId="{57F856D5-80C6-9FE5-13F3-77860C6FDC10}"/>
          </ac:picMkLst>
        </pc:picChg>
        <pc:picChg chg="add mod">
          <ac:chgData name="Bianca Fernandes Nascimento" userId="a6935fc64a67c534" providerId="LiveId" clId="{E6448971-8FC1-4AD6-AFCB-D7CD884F67B3}" dt="2022-06-20T20:04:38.742" v="219" actId="1037"/>
          <ac:picMkLst>
            <pc:docMk/>
            <pc:sldMk cId="1468632382" sldId="259"/>
            <ac:picMk id="12" creationId="{81C5DAA5-530F-D245-2DD1-669D5D5CADCE}"/>
          </ac:picMkLst>
        </pc:picChg>
        <pc:picChg chg="mod">
          <ac:chgData name="Bianca Fernandes Nascimento" userId="a6935fc64a67c534" providerId="LiveId" clId="{E6448971-8FC1-4AD6-AFCB-D7CD884F67B3}" dt="2022-06-20T20:04:06.377" v="198" actId="1038"/>
          <ac:picMkLst>
            <pc:docMk/>
            <pc:sldMk cId="1468632382" sldId="259"/>
            <ac:picMk id="14" creationId="{BDDECD71-5634-C05D-5FDD-40BEF5C22962}"/>
          </ac:picMkLst>
        </pc:picChg>
        <pc:picChg chg="del">
          <ac:chgData name="Bianca Fernandes Nascimento" userId="a6935fc64a67c534" providerId="LiveId" clId="{E6448971-8FC1-4AD6-AFCB-D7CD884F67B3}" dt="2022-06-20T20:04:09.098" v="199" actId="478"/>
          <ac:picMkLst>
            <pc:docMk/>
            <pc:sldMk cId="1468632382" sldId="259"/>
            <ac:picMk id="15" creationId="{FD4D167D-EDB0-AE64-6E28-D4E3CB878A79}"/>
          </ac:picMkLst>
        </pc:pic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5374" y="2996865"/>
            <a:ext cx="12300903" cy="6375224"/>
          </a:xfrm>
        </p:spPr>
        <p:txBody>
          <a:bodyPr anchor="b"/>
          <a:lstStyle>
            <a:lvl1pPr algn="ctr">
              <a:defRPr sz="9496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956" y="9617942"/>
            <a:ext cx="10853738" cy="4421115"/>
          </a:xfrm>
        </p:spPr>
        <p:txBody>
          <a:bodyPr/>
          <a:lstStyle>
            <a:lvl1pPr marL="0" indent="0" algn="ctr">
              <a:buNone/>
              <a:defRPr sz="3798"/>
            </a:lvl1pPr>
            <a:lvl2pPr marL="723565" indent="0" algn="ctr">
              <a:buNone/>
              <a:defRPr sz="3165"/>
            </a:lvl2pPr>
            <a:lvl3pPr marL="1447129" indent="0" algn="ctr">
              <a:buNone/>
              <a:defRPr sz="2849"/>
            </a:lvl3pPr>
            <a:lvl4pPr marL="2170694" indent="0" algn="ctr">
              <a:buNone/>
              <a:defRPr sz="2532"/>
            </a:lvl4pPr>
            <a:lvl5pPr marL="2894259" indent="0" algn="ctr">
              <a:buNone/>
              <a:defRPr sz="2532"/>
            </a:lvl5pPr>
            <a:lvl6pPr marL="3617824" indent="0" algn="ctr">
              <a:buNone/>
              <a:defRPr sz="2532"/>
            </a:lvl6pPr>
            <a:lvl7pPr marL="4341388" indent="0" algn="ctr">
              <a:buNone/>
              <a:defRPr sz="2532"/>
            </a:lvl7pPr>
            <a:lvl8pPr marL="5064953" indent="0" algn="ctr">
              <a:buNone/>
              <a:defRPr sz="2532"/>
            </a:lvl8pPr>
            <a:lvl9pPr marL="5788518" indent="0" algn="ctr">
              <a:buNone/>
              <a:defRPr sz="2532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18487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57336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56275" y="974935"/>
            <a:ext cx="3120450" cy="1551841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4927" y="974935"/>
            <a:ext cx="9180453" cy="1551841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40299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795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389" y="4565242"/>
            <a:ext cx="12481798" cy="7617204"/>
          </a:xfrm>
        </p:spPr>
        <p:txBody>
          <a:bodyPr anchor="b"/>
          <a:lstStyle>
            <a:lvl1pPr>
              <a:defRPr sz="9496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389" y="12254508"/>
            <a:ext cx="12481798" cy="4005708"/>
          </a:xfrm>
        </p:spPr>
        <p:txBody>
          <a:bodyPr/>
          <a:lstStyle>
            <a:lvl1pPr marL="0" indent="0">
              <a:buNone/>
              <a:defRPr sz="3798">
                <a:solidFill>
                  <a:schemeClr val="tx1"/>
                </a:solidFill>
              </a:defRPr>
            </a:lvl1pPr>
            <a:lvl2pPr marL="723565" indent="0">
              <a:buNone/>
              <a:defRPr sz="3165">
                <a:solidFill>
                  <a:schemeClr val="tx1">
                    <a:tint val="75000"/>
                  </a:schemeClr>
                </a:solidFill>
              </a:defRPr>
            </a:lvl2pPr>
            <a:lvl3pPr marL="1447129" indent="0">
              <a:buNone/>
              <a:defRPr sz="2849">
                <a:solidFill>
                  <a:schemeClr val="tx1">
                    <a:tint val="75000"/>
                  </a:schemeClr>
                </a:solidFill>
              </a:defRPr>
            </a:lvl3pPr>
            <a:lvl4pPr marL="2170694" indent="0">
              <a:buNone/>
              <a:defRPr sz="2532">
                <a:solidFill>
                  <a:schemeClr val="tx1">
                    <a:tint val="75000"/>
                  </a:schemeClr>
                </a:solidFill>
              </a:defRPr>
            </a:lvl4pPr>
            <a:lvl5pPr marL="2894259" indent="0">
              <a:buNone/>
              <a:defRPr sz="2532">
                <a:solidFill>
                  <a:schemeClr val="tx1">
                    <a:tint val="75000"/>
                  </a:schemeClr>
                </a:solidFill>
              </a:defRPr>
            </a:lvl5pPr>
            <a:lvl6pPr marL="3617824" indent="0">
              <a:buNone/>
              <a:defRPr sz="2532">
                <a:solidFill>
                  <a:schemeClr val="tx1">
                    <a:tint val="75000"/>
                  </a:schemeClr>
                </a:solidFill>
              </a:defRPr>
            </a:lvl6pPr>
            <a:lvl7pPr marL="4341388" indent="0">
              <a:buNone/>
              <a:defRPr sz="2532">
                <a:solidFill>
                  <a:schemeClr val="tx1">
                    <a:tint val="75000"/>
                  </a:schemeClr>
                </a:solidFill>
              </a:defRPr>
            </a:lvl7pPr>
            <a:lvl8pPr marL="5064953" indent="0">
              <a:buNone/>
              <a:defRPr sz="2532">
                <a:solidFill>
                  <a:schemeClr val="tx1">
                    <a:tint val="75000"/>
                  </a:schemeClr>
                </a:solidFill>
              </a:defRPr>
            </a:lvl8pPr>
            <a:lvl9pPr marL="5788518" indent="0">
              <a:buNone/>
              <a:defRPr sz="25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2593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4926" y="4874673"/>
            <a:ext cx="6150451" cy="1161867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26273" y="4874673"/>
            <a:ext cx="6150451" cy="1161867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12657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6811" y="974939"/>
            <a:ext cx="12481798" cy="353943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6813" y="4488939"/>
            <a:ext cx="6122185" cy="2199960"/>
          </a:xfrm>
        </p:spPr>
        <p:txBody>
          <a:bodyPr anchor="b"/>
          <a:lstStyle>
            <a:lvl1pPr marL="0" indent="0">
              <a:buNone/>
              <a:defRPr sz="3798" b="1"/>
            </a:lvl1pPr>
            <a:lvl2pPr marL="723565" indent="0">
              <a:buNone/>
              <a:defRPr sz="3165" b="1"/>
            </a:lvl2pPr>
            <a:lvl3pPr marL="1447129" indent="0">
              <a:buNone/>
              <a:defRPr sz="2849" b="1"/>
            </a:lvl3pPr>
            <a:lvl4pPr marL="2170694" indent="0">
              <a:buNone/>
              <a:defRPr sz="2532" b="1"/>
            </a:lvl4pPr>
            <a:lvl5pPr marL="2894259" indent="0">
              <a:buNone/>
              <a:defRPr sz="2532" b="1"/>
            </a:lvl5pPr>
            <a:lvl6pPr marL="3617824" indent="0">
              <a:buNone/>
              <a:defRPr sz="2532" b="1"/>
            </a:lvl6pPr>
            <a:lvl7pPr marL="4341388" indent="0">
              <a:buNone/>
              <a:defRPr sz="2532" b="1"/>
            </a:lvl7pPr>
            <a:lvl8pPr marL="5064953" indent="0">
              <a:buNone/>
              <a:defRPr sz="2532" b="1"/>
            </a:lvl8pPr>
            <a:lvl9pPr marL="5788518" indent="0">
              <a:buNone/>
              <a:defRPr sz="253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6813" y="6688898"/>
            <a:ext cx="6122185" cy="983836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26274" y="4488939"/>
            <a:ext cx="6152336" cy="2199960"/>
          </a:xfrm>
        </p:spPr>
        <p:txBody>
          <a:bodyPr anchor="b"/>
          <a:lstStyle>
            <a:lvl1pPr marL="0" indent="0">
              <a:buNone/>
              <a:defRPr sz="3798" b="1"/>
            </a:lvl1pPr>
            <a:lvl2pPr marL="723565" indent="0">
              <a:buNone/>
              <a:defRPr sz="3165" b="1"/>
            </a:lvl2pPr>
            <a:lvl3pPr marL="1447129" indent="0">
              <a:buNone/>
              <a:defRPr sz="2849" b="1"/>
            </a:lvl3pPr>
            <a:lvl4pPr marL="2170694" indent="0">
              <a:buNone/>
              <a:defRPr sz="2532" b="1"/>
            </a:lvl4pPr>
            <a:lvl5pPr marL="2894259" indent="0">
              <a:buNone/>
              <a:defRPr sz="2532" b="1"/>
            </a:lvl5pPr>
            <a:lvl6pPr marL="3617824" indent="0">
              <a:buNone/>
              <a:defRPr sz="2532" b="1"/>
            </a:lvl6pPr>
            <a:lvl7pPr marL="4341388" indent="0">
              <a:buNone/>
              <a:defRPr sz="2532" b="1"/>
            </a:lvl7pPr>
            <a:lvl8pPr marL="5064953" indent="0">
              <a:buNone/>
              <a:defRPr sz="2532" b="1"/>
            </a:lvl8pPr>
            <a:lvl9pPr marL="5788518" indent="0">
              <a:buNone/>
              <a:defRPr sz="253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326274" y="6688898"/>
            <a:ext cx="6152336" cy="983836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68141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19997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95221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6811" y="1220788"/>
            <a:ext cx="4667484" cy="4272756"/>
          </a:xfrm>
        </p:spPr>
        <p:txBody>
          <a:bodyPr anchor="b"/>
          <a:lstStyle>
            <a:lvl1pPr>
              <a:defRPr sz="506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2336" y="2636566"/>
            <a:ext cx="7326273" cy="13013256"/>
          </a:xfrm>
        </p:spPr>
        <p:txBody>
          <a:bodyPr/>
          <a:lstStyle>
            <a:lvl1pPr>
              <a:defRPr sz="5064"/>
            </a:lvl1pPr>
            <a:lvl2pPr>
              <a:defRPr sz="4431"/>
            </a:lvl2pPr>
            <a:lvl3pPr>
              <a:defRPr sz="3798"/>
            </a:lvl3pPr>
            <a:lvl4pPr>
              <a:defRPr sz="3165"/>
            </a:lvl4pPr>
            <a:lvl5pPr>
              <a:defRPr sz="3165"/>
            </a:lvl5pPr>
            <a:lvl6pPr>
              <a:defRPr sz="3165"/>
            </a:lvl6pPr>
            <a:lvl7pPr>
              <a:defRPr sz="3165"/>
            </a:lvl7pPr>
            <a:lvl8pPr>
              <a:defRPr sz="3165"/>
            </a:lvl8pPr>
            <a:lvl9pPr>
              <a:defRPr sz="3165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6811" y="5493544"/>
            <a:ext cx="4667484" cy="10177470"/>
          </a:xfrm>
        </p:spPr>
        <p:txBody>
          <a:bodyPr/>
          <a:lstStyle>
            <a:lvl1pPr marL="0" indent="0">
              <a:buNone/>
              <a:defRPr sz="2532"/>
            </a:lvl1pPr>
            <a:lvl2pPr marL="723565" indent="0">
              <a:buNone/>
              <a:defRPr sz="2216"/>
            </a:lvl2pPr>
            <a:lvl3pPr marL="1447129" indent="0">
              <a:buNone/>
              <a:defRPr sz="1899"/>
            </a:lvl3pPr>
            <a:lvl4pPr marL="2170694" indent="0">
              <a:buNone/>
              <a:defRPr sz="1583"/>
            </a:lvl4pPr>
            <a:lvl5pPr marL="2894259" indent="0">
              <a:buNone/>
              <a:defRPr sz="1583"/>
            </a:lvl5pPr>
            <a:lvl6pPr marL="3617824" indent="0">
              <a:buNone/>
              <a:defRPr sz="1583"/>
            </a:lvl6pPr>
            <a:lvl7pPr marL="4341388" indent="0">
              <a:buNone/>
              <a:defRPr sz="1583"/>
            </a:lvl7pPr>
            <a:lvl8pPr marL="5064953" indent="0">
              <a:buNone/>
              <a:defRPr sz="1583"/>
            </a:lvl8pPr>
            <a:lvl9pPr marL="5788518" indent="0">
              <a:buNone/>
              <a:defRPr sz="1583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13424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6811" y="1220788"/>
            <a:ext cx="4667484" cy="4272756"/>
          </a:xfrm>
        </p:spPr>
        <p:txBody>
          <a:bodyPr anchor="b"/>
          <a:lstStyle>
            <a:lvl1pPr>
              <a:defRPr sz="506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52336" y="2636566"/>
            <a:ext cx="7326273" cy="13013256"/>
          </a:xfrm>
        </p:spPr>
        <p:txBody>
          <a:bodyPr anchor="t"/>
          <a:lstStyle>
            <a:lvl1pPr marL="0" indent="0">
              <a:buNone/>
              <a:defRPr sz="5064"/>
            </a:lvl1pPr>
            <a:lvl2pPr marL="723565" indent="0">
              <a:buNone/>
              <a:defRPr sz="4431"/>
            </a:lvl2pPr>
            <a:lvl3pPr marL="1447129" indent="0">
              <a:buNone/>
              <a:defRPr sz="3798"/>
            </a:lvl3pPr>
            <a:lvl4pPr marL="2170694" indent="0">
              <a:buNone/>
              <a:defRPr sz="3165"/>
            </a:lvl4pPr>
            <a:lvl5pPr marL="2894259" indent="0">
              <a:buNone/>
              <a:defRPr sz="3165"/>
            </a:lvl5pPr>
            <a:lvl6pPr marL="3617824" indent="0">
              <a:buNone/>
              <a:defRPr sz="3165"/>
            </a:lvl6pPr>
            <a:lvl7pPr marL="4341388" indent="0">
              <a:buNone/>
              <a:defRPr sz="3165"/>
            </a:lvl7pPr>
            <a:lvl8pPr marL="5064953" indent="0">
              <a:buNone/>
              <a:defRPr sz="3165"/>
            </a:lvl8pPr>
            <a:lvl9pPr marL="5788518" indent="0">
              <a:buNone/>
              <a:defRPr sz="316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6811" y="5493544"/>
            <a:ext cx="4667484" cy="10177470"/>
          </a:xfrm>
        </p:spPr>
        <p:txBody>
          <a:bodyPr/>
          <a:lstStyle>
            <a:lvl1pPr marL="0" indent="0">
              <a:buNone/>
              <a:defRPr sz="2532"/>
            </a:lvl1pPr>
            <a:lvl2pPr marL="723565" indent="0">
              <a:buNone/>
              <a:defRPr sz="2216"/>
            </a:lvl2pPr>
            <a:lvl3pPr marL="1447129" indent="0">
              <a:buNone/>
              <a:defRPr sz="1899"/>
            </a:lvl3pPr>
            <a:lvl4pPr marL="2170694" indent="0">
              <a:buNone/>
              <a:defRPr sz="1583"/>
            </a:lvl4pPr>
            <a:lvl5pPr marL="2894259" indent="0">
              <a:buNone/>
              <a:defRPr sz="1583"/>
            </a:lvl5pPr>
            <a:lvl6pPr marL="3617824" indent="0">
              <a:buNone/>
              <a:defRPr sz="1583"/>
            </a:lvl6pPr>
            <a:lvl7pPr marL="4341388" indent="0">
              <a:buNone/>
              <a:defRPr sz="1583"/>
            </a:lvl7pPr>
            <a:lvl8pPr marL="5064953" indent="0">
              <a:buNone/>
              <a:defRPr sz="1583"/>
            </a:lvl8pPr>
            <a:lvl9pPr marL="5788518" indent="0">
              <a:buNone/>
              <a:defRPr sz="1583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05352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4926" y="974939"/>
            <a:ext cx="12481798" cy="3539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4926" y="4874673"/>
            <a:ext cx="12481798" cy="11618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4926" y="16972342"/>
            <a:ext cx="3256121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9C3FAC-EA48-4BF8-A922-910CDFD33812}" type="datetimeFigureOut">
              <a:rPr lang="fr-CA" smtClean="0"/>
              <a:t>2022-06-20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93734" y="16972342"/>
            <a:ext cx="4884182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20603" y="16972342"/>
            <a:ext cx="3256121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06D77-0DE0-46E1-A069-464C73876FC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03537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447129" rtl="0" eaLnBrk="1" latinLnBrk="0" hangingPunct="1">
        <a:lnSpc>
          <a:spcPct val="90000"/>
        </a:lnSpc>
        <a:spcBef>
          <a:spcPct val="0"/>
        </a:spcBef>
        <a:buNone/>
        <a:defRPr sz="69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782" indent="-361782" algn="l" defTabSz="1447129" rtl="0" eaLnBrk="1" latinLnBrk="0" hangingPunct="1">
        <a:lnSpc>
          <a:spcPct val="90000"/>
        </a:lnSpc>
        <a:spcBef>
          <a:spcPts val="1583"/>
        </a:spcBef>
        <a:buFont typeface="Arial" panose="020B0604020202020204" pitchFamily="34" charset="0"/>
        <a:buChar char="•"/>
        <a:defRPr sz="4431" kern="1200">
          <a:solidFill>
            <a:schemeClr val="tx1"/>
          </a:solidFill>
          <a:latin typeface="+mn-lt"/>
          <a:ea typeface="+mn-ea"/>
          <a:cs typeface="+mn-cs"/>
        </a:defRPr>
      </a:lvl1pPr>
      <a:lvl2pPr marL="1085347" indent="-361782" algn="l" defTabSz="1447129" rtl="0" eaLnBrk="1" latinLnBrk="0" hangingPunct="1">
        <a:lnSpc>
          <a:spcPct val="90000"/>
        </a:lnSpc>
        <a:spcBef>
          <a:spcPts val="791"/>
        </a:spcBef>
        <a:buFont typeface="Arial" panose="020B0604020202020204" pitchFamily="34" charset="0"/>
        <a:buChar char="•"/>
        <a:defRPr sz="3798" kern="1200">
          <a:solidFill>
            <a:schemeClr val="tx1"/>
          </a:solidFill>
          <a:latin typeface="+mn-lt"/>
          <a:ea typeface="+mn-ea"/>
          <a:cs typeface="+mn-cs"/>
        </a:defRPr>
      </a:lvl2pPr>
      <a:lvl3pPr marL="1808912" indent="-361782" algn="l" defTabSz="1447129" rtl="0" eaLnBrk="1" latinLnBrk="0" hangingPunct="1">
        <a:lnSpc>
          <a:spcPct val="90000"/>
        </a:lnSpc>
        <a:spcBef>
          <a:spcPts val="791"/>
        </a:spcBef>
        <a:buFont typeface="Arial" panose="020B0604020202020204" pitchFamily="34" charset="0"/>
        <a:buChar char="•"/>
        <a:defRPr sz="3165" kern="1200">
          <a:solidFill>
            <a:schemeClr val="tx1"/>
          </a:solidFill>
          <a:latin typeface="+mn-lt"/>
          <a:ea typeface="+mn-ea"/>
          <a:cs typeface="+mn-cs"/>
        </a:defRPr>
      </a:lvl3pPr>
      <a:lvl4pPr marL="2532477" indent="-361782" algn="l" defTabSz="1447129" rtl="0" eaLnBrk="1" latinLnBrk="0" hangingPunct="1">
        <a:lnSpc>
          <a:spcPct val="90000"/>
        </a:lnSpc>
        <a:spcBef>
          <a:spcPts val="791"/>
        </a:spcBef>
        <a:buFont typeface="Arial" panose="020B0604020202020204" pitchFamily="34" charset="0"/>
        <a:buChar char="•"/>
        <a:defRPr sz="2849" kern="1200">
          <a:solidFill>
            <a:schemeClr val="tx1"/>
          </a:solidFill>
          <a:latin typeface="+mn-lt"/>
          <a:ea typeface="+mn-ea"/>
          <a:cs typeface="+mn-cs"/>
        </a:defRPr>
      </a:lvl4pPr>
      <a:lvl5pPr marL="3256041" indent="-361782" algn="l" defTabSz="1447129" rtl="0" eaLnBrk="1" latinLnBrk="0" hangingPunct="1">
        <a:lnSpc>
          <a:spcPct val="90000"/>
        </a:lnSpc>
        <a:spcBef>
          <a:spcPts val="791"/>
        </a:spcBef>
        <a:buFont typeface="Arial" panose="020B0604020202020204" pitchFamily="34" charset="0"/>
        <a:buChar char="•"/>
        <a:defRPr sz="2849" kern="1200">
          <a:solidFill>
            <a:schemeClr val="tx1"/>
          </a:solidFill>
          <a:latin typeface="+mn-lt"/>
          <a:ea typeface="+mn-ea"/>
          <a:cs typeface="+mn-cs"/>
        </a:defRPr>
      </a:lvl5pPr>
      <a:lvl6pPr marL="3979606" indent="-361782" algn="l" defTabSz="1447129" rtl="0" eaLnBrk="1" latinLnBrk="0" hangingPunct="1">
        <a:lnSpc>
          <a:spcPct val="90000"/>
        </a:lnSpc>
        <a:spcBef>
          <a:spcPts val="791"/>
        </a:spcBef>
        <a:buFont typeface="Arial" panose="020B0604020202020204" pitchFamily="34" charset="0"/>
        <a:buChar char="•"/>
        <a:defRPr sz="2849" kern="1200">
          <a:solidFill>
            <a:schemeClr val="tx1"/>
          </a:solidFill>
          <a:latin typeface="+mn-lt"/>
          <a:ea typeface="+mn-ea"/>
          <a:cs typeface="+mn-cs"/>
        </a:defRPr>
      </a:lvl6pPr>
      <a:lvl7pPr marL="4703171" indent="-361782" algn="l" defTabSz="1447129" rtl="0" eaLnBrk="1" latinLnBrk="0" hangingPunct="1">
        <a:lnSpc>
          <a:spcPct val="90000"/>
        </a:lnSpc>
        <a:spcBef>
          <a:spcPts val="791"/>
        </a:spcBef>
        <a:buFont typeface="Arial" panose="020B0604020202020204" pitchFamily="34" charset="0"/>
        <a:buChar char="•"/>
        <a:defRPr sz="2849" kern="1200">
          <a:solidFill>
            <a:schemeClr val="tx1"/>
          </a:solidFill>
          <a:latin typeface="+mn-lt"/>
          <a:ea typeface="+mn-ea"/>
          <a:cs typeface="+mn-cs"/>
        </a:defRPr>
      </a:lvl7pPr>
      <a:lvl8pPr marL="5426735" indent="-361782" algn="l" defTabSz="1447129" rtl="0" eaLnBrk="1" latinLnBrk="0" hangingPunct="1">
        <a:lnSpc>
          <a:spcPct val="90000"/>
        </a:lnSpc>
        <a:spcBef>
          <a:spcPts val="791"/>
        </a:spcBef>
        <a:buFont typeface="Arial" panose="020B0604020202020204" pitchFamily="34" charset="0"/>
        <a:buChar char="•"/>
        <a:defRPr sz="2849" kern="1200">
          <a:solidFill>
            <a:schemeClr val="tx1"/>
          </a:solidFill>
          <a:latin typeface="+mn-lt"/>
          <a:ea typeface="+mn-ea"/>
          <a:cs typeface="+mn-cs"/>
        </a:defRPr>
      </a:lvl8pPr>
      <a:lvl9pPr marL="6150300" indent="-361782" algn="l" defTabSz="1447129" rtl="0" eaLnBrk="1" latinLnBrk="0" hangingPunct="1">
        <a:lnSpc>
          <a:spcPct val="90000"/>
        </a:lnSpc>
        <a:spcBef>
          <a:spcPts val="791"/>
        </a:spcBef>
        <a:buFont typeface="Arial" panose="020B0604020202020204" pitchFamily="34" charset="0"/>
        <a:buChar char="•"/>
        <a:defRPr sz="28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47129" rtl="0" eaLnBrk="1" latinLnBrk="0" hangingPunct="1">
        <a:defRPr sz="2849" kern="1200">
          <a:solidFill>
            <a:schemeClr val="tx1"/>
          </a:solidFill>
          <a:latin typeface="+mn-lt"/>
          <a:ea typeface="+mn-ea"/>
          <a:cs typeface="+mn-cs"/>
        </a:defRPr>
      </a:lvl1pPr>
      <a:lvl2pPr marL="723565" algn="l" defTabSz="1447129" rtl="0" eaLnBrk="1" latinLnBrk="0" hangingPunct="1">
        <a:defRPr sz="2849" kern="1200">
          <a:solidFill>
            <a:schemeClr val="tx1"/>
          </a:solidFill>
          <a:latin typeface="+mn-lt"/>
          <a:ea typeface="+mn-ea"/>
          <a:cs typeface="+mn-cs"/>
        </a:defRPr>
      </a:lvl2pPr>
      <a:lvl3pPr marL="1447129" algn="l" defTabSz="1447129" rtl="0" eaLnBrk="1" latinLnBrk="0" hangingPunct="1">
        <a:defRPr sz="2849" kern="1200">
          <a:solidFill>
            <a:schemeClr val="tx1"/>
          </a:solidFill>
          <a:latin typeface="+mn-lt"/>
          <a:ea typeface="+mn-ea"/>
          <a:cs typeface="+mn-cs"/>
        </a:defRPr>
      </a:lvl3pPr>
      <a:lvl4pPr marL="2170694" algn="l" defTabSz="1447129" rtl="0" eaLnBrk="1" latinLnBrk="0" hangingPunct="1">
        <a:defRPr sz="2849" kern="1200">
          <a:solidFill>
            <a:schemeClr val="tx1"/>
          </a:solidFill>
          <a:latin typeface="+mn-lt"/>
          <a:ea typeface="+mn-ea"/>
          <a:cs typeface="+mn-cs"/>
        </a:defRPr>
      </a:lvl4pPr>
      <a:lvl5pPr marL="2894259" algn="l" defTabSz="1447129" rtl="0" eaLnBrk="1" latinLnBrk="0" hangingPunct="1">
        <a:defRPr sz="2849" kern="1200">
          <a:solidFill>
            <a:schemeClr val="tx1"/>
          </a:solidFill>
          <a:latin typeface="+mn-lt"/>
          <a:ea typeface="+mn-ea"/>
          <a:cs typeface="+mn-cs"/>
        </a:defRPr>
      </a:lvl5pPr>
      <a:lvl6pPr marL="3617824" algn="l" defTabSz="1447129" rtl="0" eaLnBrk="1" latinLnBrk="0" hangingPunct="1">
        <a:defRPr sz="2849" kern="1200">
          <a:solidFill>
            <a:schemeClr val="tx1"/>
          </a:solidFill>
          <a:latin typeface="+mn-lt"/>
          <a:ea typeface="+mn-ea"/>
          <a:cs typeface="+mn-cs"/>
        </a:defRPr>
      </a:lvl6pPr>
      <a:lvl7pPr marL="4341388" algn="l" defTabSz="1447129" rtl="0" eaLnBrk="1" latinLnBrk="0" hangingPunct="1">
        <a:defRPr sz="2849" kern="1200">
          <a:solidFill>
            <a:schemeClr val="tx1"/>
          </a:solidFill>
          <a:latin typeface="+mn-lt"/>
          <a:ea typeface="+mn-ea"/>
          <a:cs typeface="+mn-cs"/>
        </a:defRPr>
      </a:lvl7pPr>
      <a:lvl8pPr marL="5064953" algn="l" defTabSz="1447129" rtl="0" eaLnBrk="1" latinLnBrk="0" hangingPunct="1">
        <a:defRPr sz="2849" kern="1200">
          <a:solidFill>
            <a:schemeClr val="tx1"/>
          </a:solidFill>
          <a:latin typeface="+mn-lt"/>
          <a:ea typeface="+mn-ea"/>
          <a:cs typeface="+mn-cs"/>
        </a:defRPr>
      </a:lvl8pPr>
      <a:lvl9pPr marL="5788518" algn="l" defTabSz="1447129" rtl="0" eaLnBrk="1" latinLnBrk="0" hangingPunct="1">
        <a:defRPr sz="28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1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Image 46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1570908A-9B24-7330-C82C-50FD9D372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397" y="378663"/>
            <a:ext cx="3189436" cy="6520625"/>
          </a:xfrm>
          <a:prstGeom prst="rect">
            <a:avLst/>
          </a:prstGeom>
        </p:spPr>
      </p:pic>
      <p:pic>
        <p:nvPicPr>
          <p:cNvPr id="46" name="Image 45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C483FA27-3187-CB0D-D57B-3A7CDFF464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924" y="6244078"/>
            <a:ext cx="3189436" cy="6520625"/>
          </a:xfrm>
          <a:prstGeom prst="rect">
            <a:avLst/>
          </a:prstGeom>
        </p:spPr>
      </p:pic>
      <p:pic>
        <p:nvPicPr>
          <p:cNvPr id="45" name="Image 44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86D07E24-DF78-7C72-6CE0-4DFE6B9FD2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238" y="11679290"/>
            <a:ext cx="3189436" cy="6520625"/>
          </a:xfrm>
          <a:prstGeom prst="rect">
            <a:avLst/>
          </a:prstGeom>
        </p:spPr>
      </p:pic>
      <p:pic>
        <p:nvPicPr>
          <p:cNvPr id="44" name="Image 43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F7AADA45-F95D-1119-1FC0-71E2B7DCA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86" y="6286860"/>
            <a:ext cx="3189436" cy="6520625"/>
          </a:xfrm>
          <a:prstGeom prst="rect">
            <a:avLst/>
          </a:prstGeom>
        </p:spPr>
      </p:pic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AA37CE63-6573-F8CF-4CC7-A5F1769029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69" y="6948123"/>
            <a:ext cx="2945556" cy="5236544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AA8E19CC-B3A4-7CBB-CE52-7B53D822F6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955" y="988897"/>
            <a:ext cx="2937366" cy="5221982"/>
          </a:xfrm>
          <a:prstGeom prst="rect">
            <a:avLst/>
          </a:prstGeom>
        </p:spPr>
      </p:pic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92502C01-1E65-A9D3-8C83-A1B04DA880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299" y="12341451"/>
            <a:ext cx="2906001" cy="5166222"/>
          </a:xfrm>
          <a:prstGeom prst="rect">
            <a:avLst/>
          </a:prstGeom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0BFC5944-00FB-CEF9-8066-A03C47D3BA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318" y="6899288"/>
            <a:ext cx="2952531" cy="5248944"/>
          </a:xfrm>
          <a:prstGeom prst="rect">
            <a:avLst/>
          </a:prstGeom>
        </p:spPr>
      </p:pic>
      <p:sp>
        <p:nvSpPr>
          <p:cNvPr id="50" name="Flèche : droite 49">
            <a:extLst>
              <a:ext uri="{FF2B5EF4-FFF2-40B4-BE49-F238E27FC236}">
                <a16:creationId xmlns:a16="http://schemas.microsoft.com/office/drawing/2014/main" id="{D51D108A-97DD-70AA-A71C-26A29652EC94}"/>
              </a:ext>
            </a:extLst>
          </p:cNvPr>
          <p:cNvSpPr/>
          <p:nvPr/>
        </p:nvSpPr>
        <p:spPr>
          <a:xfrm rot="19389544">
            <a:off x="2382910" y="4182147"/>
            <a:ext cx="2389911" cy="117490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400" b="1" dirty="0">
              <a:solidFill>
                <a:schemeClr val="tx1"/>
              </a:solidFill>
            </a:endParaRPr>
          </a:p>
        </p:txBody>
      </p:sp>
      <p:sp>
        <p:nvSpPr>
          <p:cNvPr id="57" name="Flèche : droite 56">
            <a:extLst>
              <a:ext uri="{FF2B5EF4-FFF2-40B4-BE49-F238E27FC236}">
                <a16:creationId xmlns:a16="http://schemas.microsoft.com/office/drawing/2014/main" id="{82124F2B-8FEB-C3B4-23F2-DE9D3C793489}"/>
              </a:ext>
            </a:extLst>
          </p:cNvPr>
          <p:cNvSpPr/>
          <p:nvPr/>
        </p:nvSpPr>
        <p:spPr>
          <a:xfrm>
            <a:off x="5532575" y="9989213"/>
            <a:ext cx="2492618" cy="112440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b="1" dirty="0">
              <a:solidFill>
                <a:schemeClr val="tx1"/>
              </a:solidFill>
            </a:endParaRPr>
          </a:p>
        </p:txBody>
      </p:sp>
      <p:sp>
        <p:nvSpPr>
          <p:cNvPr id="58" name="Flèche : droite 57">
            <a:extLst>
              <a:ext uri="{FF2B5EF4-FFF2-40B4-BE49-F238E27FC236}">
                <a16:creationId xmlns:a16="http://schemas.microsoft.com/office/drawing/2014/main" id="{829ADC1B-D436-7932-202E-7E5D1B9FD979}"/>
              </a:ext>
            </a:extLst>
          </p:cNvPr>
          <p:cNvSpPr/>
          <p:nvPr/>
        </p:nvSpPr>
        <p:spPr>
          <a:xfrm rot="2546937">
            <a:off x="2821422" y="13481804"/>
            <a:ext cx="2274554" cy="1269803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b="1" dirty="0">
              <a:solidFill>
                <a:schemeClr val="tx1"/>
              </a:solidFill>
            </a:endParaRPr>
          </a:p>
        </p:txBody>
      </p:sp>
      <p:sp>
        <p:nvSpPr>
          <p:cNvPr id="61" name="Flèche : droite 60">
            <a:extLst>
              <a:ext uri="{FF2B5EF4-FFF2-40B4-BE49-F238E27FC236}">
                <a16:creationId xmlns:a16="http://schemas.microsoft.com/office/drawing/2014/main" id="{0E90FDA5-2C8B-BAD2-EFE3-FACFA6B5FD8C}"/>
              </a:ext>
            </a:extLst>
          </p:cNvPr>
          <p:cNvSpPr/>
          <p:nvPr/>
        </p:nvSpPr>
        <p:spPr>
          <a:xfrm rot="9414633">
            <a:off x="3865274" y="7223528"/>
            <a:ext cx="2715815" cy="123888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FE2A9690-9A76-1D75-947D-E7C7A26D8506}"/>
              </a:ext>
            </a:extLst>
          </p:cNvPr>
          <p:cNvSpPr txBox="1"/>
          <p:nvPr/>
        </p:nvSpPr>
        <p:spPr>
          <a:xfrm>
            <a:off x="1190888" y="3880211"/>
            <a:ext cx="23814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>
                <a:solidFill>
                  <a:schemeClr val="tx1"/>
                </a:solidFill>
              </a:rPr>
              <a:t>Informations</a:t>
            </a:r>
            <a:endParaRPr lang="fr-CA" b="1" dirty="0"/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8AF621AF-3ED5-0888-C055-18B70CCDE294}"/>
              </a:ext>
            </a:extLst>
          </p:cNvPr>
          <p:cNvSpPr txBox="1"/>
          <p:nvPr/>
        </p:nvSpPr>
        <p:spPr>
          <a:xfrm>
            <a:off x="5609000" y="8056641"/>
            <a:ext cx="19110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Retourner</a:t>
            </a:r>
            <a:endParaRPr lang="fr-CA" b="1" dirty="0"/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F7D4FBF3-E5CD-12D0-3D95-73F61FEA6F19}"/>
              </a:ext>
            </a:extLst>
          </p:cNvPr>
          <p:cNvSpPr txBox="1"/>
          <p:nvPr/>
        </p:nvSpPr>
        <p:spPr>
          <a:xfrm>
            <a:off x="5969783" y="9607481"/>
            <a:ext cx="12374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>
                <a:solidFill>
                  <a:schemeClr val="tx1"/>
                </a:solidFill>
              </a:rPr>
              <a:t>Entrer</a:t>
            </a:r>
            <a:endParaRPr lang="fr-CA" b="1" dirty="0"/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0B93C015-9D58-F618-49AC-79764C0A81E5}"/>
              </a:ext>
            </a:extLst>
          </p:cNvPr>
          <p:cNvSpPr txBox="1"/>
          <p:nvPr/>
        </p:nvSpPr>
        <p:spPr>
          <a:xfrm>
            <a:off x="1675661" y="14354827"/>
            <a:ext cx="17319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>
                <a:solidFill>
                  <a:schemeClr val="tx1"/>
                </a:solidFill>
              </a:rPr>
              <a:t>S’inscrire</a:t>
            </a:r>
            <a:endParaRPr lang="fr-CA" b="1" dirty="0"/>
          </a:p>
        </p:txBody>
      </p:sp>
    </p:spTree>
    <p:extLst>
      <p:ext uri="{BB962C8B-B14F-4D97-AF65-F5344CB8AC3E}">
        <p14:creationId xmlns:p14="http://schemas.microsoft.com/office/powerpoint/2010/main" val="1270554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7984FE6F-3A17-FB2A-A34D-B36C85A3A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397" y="378663"/>
            <a:ext cx="3189436" cy="6520625"/>
          </a:xfrm>
          <a:prstGeom prst="rect">
            <a:avLst/>
          </a:prstGeom>
        </p:spPr>
      </p:pic>
      <p:sp>
        <p:nvSpPr>
          <p:cNvPr id="13" name="Flèche : bas 12">
            <a:extLst>
              <a:ext uri="{FF2B5EF4-FFF2-40B4-BE49-F238E27FC236}">
                <a16:creationId xmlns:a16="http://schemas.microsoft.com/office/drawing/2014/main" id="{5C7D56CC-09E9-4907-7544-2CC9E6209972}"/>
              </a:ext>
            </a:extLst>
          </p:cNvPr>
          <p:cNvSpPr/>
          <p:nvPr/>
        </p:nvSpPr>
        <p:spPr>
          <a:xfrm rot="2784648">
            <a:off x="3273927" y="1680519"/>
            <a:ext cx="963827" cy="163109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4" name="Flèche : bas 13">
            <a:extLst>
              <a:ext uri="{FF2B5EF4-FFF2-40B4-BE49-F238E27FC236}">
                <a16:creationId xmlns:a16="http://schemas.microsoft.com/office/drawing/2014/main" id="{08F4B475-8362-CE01-4854-9EFC321F7D68}"/>
              </a:ext>
            </a:extLst>
          </p:cNvPr>
          <p:cNvSpPr/>
          <p:nvPr/>
        </p:nvSpPr>
        <p:spPr>
          <a:xfrm rot="19083661">
            <a:off x="8967290" y="1680519"/>
            <a:ext cx="963827" cy="163109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" name="Flèche : bas 14">
            <a:extLst>
              <a:ext uri="{FF2B5EF4-FFF2-40B4-BE49-F238E27FC236}">
                <a16:creationId xmlns:a16="http://schemas.microsoft.com/office/drawing/2014/main" id="{212A5FC7-A1F2-E837-5B18-02F1FB374900}"/>
              </a:ext>
            </a:extLst>
          </p:cNvPr>
          <p:cNvSpPr/>
          <p:nvPr/>
        </p:nvSpPr>
        <p:spPr>
          <a:xfrm rot="20920357">
            <a:off x="7476583" y="8701411"/>
            <a:ext cx="963827" cy="163109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" name="Flèche : bas 15">
            <a:extLst>
              <a:ext uri="{FF2B5EF4-FFF2-40B4-BE49-F238E27FC236}">
                <a16:creationId xmlns:a16="http://schemas.microsoft.com/office/drawing/2014/main" id="{7D74CAA8-FE66-2CA6-E72C-4BD113D421CF}"/>
              </a:ext>
            </a:extLst>
          </p:cNvPr>
          <p:cNvSpPr/>
          <p:nvPr/>
        </p:nvSpPr>
        <p:spPr>
          <a:xfrm rot="998265">
            <a:off x="4312752" y="8726481"/>
            <a:ext cx="963827" cy="163109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E71FEE4-E908-5346-6A9F-45B65D41E80D}"/>
              </a:ext>
            </a:extLst>
          </p:cNvPr>
          <p:cNvSpPr txBox="1"/>
          <p:nvPr/>
        </p:nvSpPr>
        <p:spPr>
          <a:xfrm>
            <a:off x="2495444" y="1511819"/>
            <a:ext cx="14836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Marché</a:t>
            </a:r>
            <a:endParaRPr lang="fr-CA" b="1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7BF91279-CFF6-2C10-5F4F-D5B710C4DD8F}"/>
              </a:ext>
            </a:extLst>
          </p:cNvPr>
          <p:cNvSpPr txBox="1"/>
          <p:nvPr/>
        </p:nvSpPr>
        <p:spPr>
          <a:xfrm>
            <a:off x="9404166" y="1511819"/>
            <a:ext cx="16375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Recettes</a:t>
            </a:r>
            <a:endParaRPr lang="fr-CA" b="1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125A42F-CDA1-F5B4-93F6-7A162318FA24}"/>
              </a:ext>
            </a:extLst>
          </p:cNvPr>
          <p:cNvSpPr txBox="1"/>
          <p:nvPr/>
        </p:nvSpPr>
        <p:spPr>
          <a:xfrm>
            <a:off x="4366215" y="7463965"/>
            <a:ext cx="22288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Boulangerie</a:t>
            </a:r>
            <a:endParaRPr lang="fr-CA" b="1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CDBEA993-F9E9-1618-562F-9C9098B0B629}"/>
              </a:ext>
            </a:extLst>
          </p:cNvPr>
          <p:cNvSpPr txBox="1"/>
          <p:nvPr/>
        </p:nvSpPr>
        <p:spPr>
          <a:xfrm>
            <a:off x="7150219" y="7474680"/>
            <a:ext cx="21961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Restaurants</a:t>
            </a:r>
            <a:endParaRPr lang="fr-CA" b="1" dirty="0"/>
          </a:p>
        </p:txBody>
      </p:sp>
      <p:pic>
        <p:nvPicPr>
          <p:cNvPr id="26" name="Image 25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E8FDF42C-056C-3169-151E-BCBCE6701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68" y="3713782"/>
            <a:ext cx="3189436" cy="6520625"/>
          </a:xfrm>
          <a:prstGeom prst="rect">
            <a:avLst/>
          </a:prstGeom>
        </p:spPr>
      </p:pic>
      <p:pic>
        <p:nvPicPr>
          <p:cNvPr id="27" name="Image 26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AF7DCF4D-39DA-E4A0-3984-760AB0DF8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3011" y="3016843"/>
            <a:ext cx="3189436" cy="6520625"/>
          </a:xfrm>
          <a:prstGeom prst="rect">
            <a:avLst/>
          </a:prstGeom>
        </p:spPr>
      </p:pic>
      <p:pic>
        <p:nvPicPr>
          <p:cNvPr id="28" name="Image 27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B017A377-D702-E07F-A643-935CADF1D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720" y="10749163"/>
            <a:ext cx="3189436" cy="6520625"/>
          </a:xfrm>
          <a:prstGeom prst="rect">
            <a:avLst/>
          </a:prstGeom>
        </p:spPr>
      </p:pic>
      <p:pic>
        <p:nvPicPr>
          <p:cNvPr id="29" name="Image 28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3B7861B6-7C7B-BDFC-5775-B4B5AD3475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962" y="10925834"/>
            <a:ext cx="3189436" cy="6520625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D7AE7E87-55DB-E9F2-2A15-0B20DF042B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73" y="4376474"/>
            <a:ext cx="2925835" cy="5201485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B6DA2323-7091-CDFC-5C58-E1E8B35478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8697" y="3683851"/>
            <a:ext cx="2873642" cy="5201485"/>
          </a:xfrm>
          <a:prstGeom prst="rect">
            <a:avLst/>
          </a:prstGeom>
        </p:spPr>
      </p:pic>
      <p:pic>
        <p:nvPicPr>
          <p:cNvPr id="32" name="Image 31" descr="Une image contenant texte&#10;&#10;Description générée automatiquement">
            <a:extLst>
              <a:ext uri="{FF2B5EF4-FFF2-40B4-BE49-F238E27FC236}">
                <a16:creationId xmlns:a16="http://schemas.microsoft.com/office/drawing/2014/main" id="{25B681A2-3831-4D5B-5DE0-C8FC3F4DD7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19" y="11402917"/>
            <a:ext cx="2951480" cy="5247077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80436E6D-4079-5848-3416-A66FC8F994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907" y="11568911"/>
            <a:ext cx="2937378" cy="5270524"/>
          </a:xfrm>
          <a:prstGeom prst="rect">
            <a:avLst/>
          </a:prstGeom>
        </p:spPr>
      </p:pic>
      <p:pic>
        <p:nvPicPr>
          <p:cNvPr id="34" name="Image 33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489CE749-8C85-0555-CC11-F89723C034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1760" y="11428982"/>
            <a:ext cx="3189436" cy="6520625"/>
          </a:xfrm>
          <a:prstGeom prst="rect">
            <a:avLst/>
          </a:prstGeom>
        </p:spPr>
      </p:pic>
      <p:pic>
        <p:nvPicPr>
          <p:cNvPr id="35" name="Image 34" descr="Une image contenant texte&#10;&#10;Description générée automatiquement">
            <a:extLst>
              <a:ext uri="{FF2B5EF4-FFF2-40B4-BE49-F238E27FC236}">
                <a16:creationId xmlns:a16="http://schemas.microsoft.com/office/drawing/2014/main" id="{AC34D33A-5386-DAEF-11E6-F119F4E357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920" y="12099972"/>
            <a:ext cx="2908022" cy="5169816"/>
          </a:xfrm>
          <a:prstGeom prst="rect">
            <a:avLst/>
          </a:prstGeom>
        </p:spPr>
      </p:pic>
      <p:sp>
        <p:nvSpPr>
          <p:cNvPr id="36" name="Flèche : bas 35">
            <a:extLst>
              <a:ext uri="{FF2B5EF4-FFF2-40B4-BE49-F238E27FC236}">
                <a16:creationId xmlns:a16="http://schemas.microsoft.com/office/drawing/2014/main" id="{90AB436E-FC58-C118-50BF-C6D61F8D004C}"/>
              </a:ext>
            </a:extLst>
          </p:cNvPr>
          <p:cNvSpPr/>
          <p:nvPr/>
        </p:nvSpPr>
        <p:spPr>
          <a:xfrm>
            <a:off x="12068008" y="9744253"/>
            <a:ext cx="691844" cy="1087566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212CEE5-2A9C-FF5C-E4F1-7A1284573EAE}"/>
              </a:ext>
            </a:extLst>
          </p:cNvPr>
          <p:cNvSpPr txBox="1"/>
          <p:nvPr/>
        </p:nvSpPr>
        <p:spPr>
          <a:xfrm>
            <a:off x="10519541" y="9995648"/>
            <a:ext cx="14684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Ajouter</a:t>
            </a:r>
            <a:endParaRPr lang="fr-CA" b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8EBB5F5-8E02-2EBF-2BEA-A8D70470095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15" y="1005251"/>
            <a:ext cx="2923786" cy="519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21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6195A79F-0CD4-07D3-41EC-ACE9369B1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168" y="419832"/>
            <a:ext cx="3189436" cy="6520625"/>
          </a:xfrm>
          <a:prstGeom prst="rect">
            <a:avLst/>
          </a:prstGeom>
        </p:spPr>
      </p:pic>
      <p:sp>
        <p:nvSpPr>
          <p:cNvPr id="7" name="Flèche : bas 6">
            <a:extLst>
              <a:ext uri="{FF2B5EF4-FFF2-40B4-BE49-F238E27FC236}">
                <a16:creationId xmlns:a16="http://schemas.microsoft.com/office/drawing/2014/main" id="{69BC4609-F2A7-5414-1922-2BDD64E1C35A}"/>
              </a:ext>
            </a:extLst>
          </p:cNvPr>
          <p:cNvSpPr/>
          <p:nvPr/>
        </p:nvSpPr>
        <p:spPr>
          <a:xfrm>
            <a:off x="6585972" y="8189873"/>
            <a:ext cx="963827" cy="163109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8" name="Flèche : bas 7">
            <a:extLst>
              <a:ext uri="{FF2B5EF4-FFF2-40B4-BE49-F238E27FC236}">
                <a16:creationId xmlns:a16="http://schemas.microsoft.com/office/drawing/2014/main" id="{202751B6-0071-49AB-03DD-804E0B179CBB}"/>
              </a:ext>
            </a:extLst>
          </p:cNvPr>
          <p:cNvSpPr/>
          <p:nvPr/>
        </p:nvSpPr>
        <p:spPr>
          <a:xfrm rot="2573744">
            <a:off x="3604812" y="1810778"/>
            <a:ext cx="963827" cy="163109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sp>
        <p:nvSpPr>
          <p:cNvPr id="9" name="Flèche : bas 8">
            <a:extLst>
              <a:ext uri="{FF2B5EF4-FFF2-40B4-BE49-F238E27FC236}">
                <a16:creationId xmlns:a16="http://schemas.microsoft.com/office/drawing/2014/main" id="{6B1A761C-8F93-71A1-CD51-2F7CC0DF9DC6}"/>
              </a:ext>
            </a:extLst>
          </p:cNvPr>
          <p:cNvSpPr/>
          <p:nvPr/>
        </p:nvSpPr>
        <p:spPr>
          <a:xfrm rot="19419341">
            <a:off x="9530460" y="1622675"/>
            <a:ext cx="963827" cy="163109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pic>
        <p:nvPicPr>
          <p:cNvPr id="10" name="Image 9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23127749-B269-F9EE-3FC2-6BB5F6760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53" y="3638975"/>
            <a:ext cx="3189436" cy="6520625"/>
          </a:xfrm>
          <a:prstGeom prst="rect">
            <a:avLst/>
          </a:prstGeom>
        </p:spPr>
      </p:pic>
      <p:pic>
        <p:nvPicPr>
          <p:cNvPr id="11" name="Image 10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643CCAFE-D70A-E12A-95AF-F156C6A61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3356" y="3638975"/>
            <a:ext cx="3189436" cy="6520625"/>
          </a:xfrm>
          <a:prstGeom prst="rect">
            <a:avLst/>
          </a:prstGeom>
        </p:spPr>
      </p:pic>
      <p:pic>
        <p:nvPicPr>
          <p:cNvPr id="13" name="Image 12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DC0177C1-40D6-C94A-5335-6F2D6CD7A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2" y="10698810"/>
            <a:ext cx="3189436" cy="65206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BDDECD71-5634-C05D-5FDD-40BEF5C229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0116" y="4262147"/>
            <a:ext cx="2945556" cy="5236545"/>
          </a:xfrm>
          <a:prstGeom prst="rect">
            <a:avLst/>
          </a:prstGeom>
        </p:spPr>
      </p:pic>
      <p:pic>
        <p:nvPicPr>
          <p:cNvPr id="19" name="Image 18" descr="Une image contenant texte&#10;&#10;Description générée automatiquement">
            <a:extLst>
              <a:ext uri="{FF2B5EF4-FFF2-40B4-BE49-F238E27FC236}">
                <a16:creationId xmlns:a16="http://schemas.microsoft.com/office/drawing/2014/main" id="{40A9F7B1-CFA5-05CC-68F1-A053EAC1C2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92" y="4237433"/>
            <a:ext cx="2945556" cy="5236544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B6F0DA17-F342-93BC-33CD-AA1EDCD962CA}"/>
              </a:ext>
            </a:extLst>
          </p:cNvPr>
          <p:cNvSpPr txBox="1"/>
          <p:nvPr/>
        </p:nvSpPr>
        <p:spPr>
          <a:xfrm>
            <a:off x="2223046" y="1613673"/>
            <a:ext cx="19110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Retourner</a:t>
            </a:r>
            <a:endParaRPr lang="fr-CA" b="1" dirty="0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F13EE8A3-2779-37CA-3F78-A5EDE318ADED}"/>
              </a:ext>
            </a:extLst>
          </p:cNvPr>
          <p:cNvSpPr txBox="1"/>
          <p:nvPr/>
        </p:nvSpPr>
        <p:spPr>
          <a:xfrm>
            <a:off x="10217149" y="1531883"/>
            <a:ext cx="1135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Sortir</a:t>
            </a:r>
            <a:endParaRPr lang="fr-CA" b="1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020EA5D-8332-ECD0-9C4F-CC2DC259459F}"/>
              </a:ext>
            </a:extLst>
          </p:cNvPr>
          <p:cNvSpPr txBox="1"/>
          <p:nvPr/>
        </p:nvSpPr>
        <p:spPr>
          <a:xfrm>
            <a:off x="6377632" y="7308856"/>
            <a:ext cx="13805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Favoris</a:t>
            </a:r>
            <a:endParaRPr lang="fr-CA" b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9EE026E-4A53-02DD-0DB0-D681F22C01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738" y="1092378"/>
            <a:ext cx="2929425" cy="5178589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1C5DAA5-530F-D245-2DD1-669D5D5CAD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164" y="11355894"/>
            <a:ext cx="2926215" cy="520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632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F87F32BA-CF09-FFD6-6A18-A5F782984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109" y="2960475"/>
            <a:ext cx="3189436" cy="6520625"/>
          </a:xfrm>
          <a:prstGeom prst="rect">
            <a:avLst/>
          </a:prstGeom>
        </p:spPr>
      </p:pic>
      <p:pic>
        <p:nvPicPr>
          <p:cNvPr id="10" name="Image 9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844684DC-8C5A-6D03-8005-2B0A64917A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639" y="382502"/>
            <a:ext cx="3189436" cy="6520625"/>
          </a:xfrm>
          <a:prstGeom prst="rect">
            <a:avLst/>
          </a:prstGeom>
        </p:spPr>
      </p:pic>
      <p:pic>
        <p:nvPicPr>
          <p:cNvPr id="13" name="Image 12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203602AF-E368-51EE-714F-8B658AE07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522" y="10789566"/>
            <a:ext cx="3189436" cy="6520625"/>
          </a:xfrm>
          <a:prstGeom prst="rect">
            <a:avLst/>
          </a:prstGeom>
        </p:spPr>
      </p:pic>
      <p:pic>
        <p:nvPicPr>
          <p:cNvPr id="14" name="Image 13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E9CF8824-21F6-4DF3-1D7F-ACF00D34B5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64" y="2960475"/>
            <a:ext cx="3189436" cy="6520625"/>
          </a:xfrm>
          <a:prstGeom prst="rect">
            <a:avLst/>
          </a:prstGeom>
        </p:spPr>
      </p:pic>
      <p:pic>
        <p:nvPicPr>
          <p:cNvPr id="15" name="Image 14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EBD11115-734E-AB70-23E4-B2BAA84B2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818" y="10710271"/>
            <a:ext cx="3189436" cy="6520625"/>
          </a:xfrm>
          <a:prstGeom prst="rect">
            <a:avLst/>
          </a:prstGeom>
        </p:spPr>
      </p:pic>
      <p:sp>
        <p:nvSpPr>
          <p:cNvPr id="18" name="Flèche : bas 17">
            <a:extLst>
              <a:ext uri="{FF2B5EF4-FFF2-40B4-BE49-F238E27FC236}">
                <a16:creationId xmlns:a16="http://schemas.microsoft.com/office/drawing/2014/main" id="{A48EAE73-F5F9-8177-A607-64CDE93EED96}"/>
              </a:ext>
            </a:extLst>
          </p:cNvPr>
          <p:cNvSpPr/>
          <p:nvPr/>
        </p:nvSpPr>
        <p:spPr>
          <a:xfrm rot="18930998">
            <a:off x="9606005" y="1105609"/>
            <a:ext cx="963827" cy="163109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" name="Flèche : bas 18">
            <a:extLst>
              <a:ext uri="{FF2B5EF4-FFF2-40B4-BE49-F238E27FC236}">
                <a16:creationId xmlns:a16="http://schemas.microsoft.com/office/drawing/2014/main" id="{914DB3DD-7FCF-9BE8-C08D-86BC6870206C}"/>
              </a:ext>
            </a:extLst>
          </p:cNvPr>
          <p:cNvSpPr/>
          <p:nvPr/>
        </p:nvSpPr>
        <p:spPr>
          <a:xfrm rot="2261683">
            <a:off x="3953625" y="1085150"/>
            <a:ext cx="963827" cy="163109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" name="Flèche : bas 19">
            <a:extLst>
              <a:ext uri="{FF2B5EF4-FFF2-40B4-BE49-F238E27FC236}">
                <a16:creationId xmlns:a16="http://schemas.microsoft.com/office/drawing/2014/main" id="{32AE36F9-87A3-C89F-CDCC-AD71E6852D11}"/>
              </a:ext>
            </a:extLst>
          </p:cNvPr>
          <p:cNvSpPr/>
          <p:nvPr/>
        </p:nvSpPr>
        <p:spPr>
          <a:xfrm rot="1145703">
            <a:off x="5344900" y="8445421"/>
            <a:ext cx="963827" cy="163109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" name="Flèche : bas 20">
            <a:extLst>
              <a:ext uri="{FF2B5EF4-FFF2-40B4-BE49-F238E27FC236}">
                <a16:creationId xmlns:a16="http://schemas.microsoft.com/office/drawing/2014/main" id="{E6122E4E-A339-B991-0D98-4111918F72E5}"/>
              </a:ext>
            </a:extLst>
          </p:cNvPr>
          <p:cNvSpPr/>
          <p:nvPr/>
        </p:nvSpPr>
        <p:spPr>
          <a:xfrm rot="21002992">
            <a:off x="8281768" y="8445421"/>
            <a:ext cx="963827" cy="163109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31018B82-8DBA-16BC-8971-F367FB33D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67" y="3618444"/>
            <a:ext cx="2954559" cy="5252549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B9262B95-E1E1-D238-064E-3D9EFDCEA4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769" y="3618443"/>
            <a:ext cx="2994337" cy="5323265"/>
          </a:xfrm>
          <a:prstGeom prst="rect">
            <a:avLst/>
          </a:prstGeom>
        </p:spPr>
      </p:pic>
      <p:pic>
        <p:nvPicPr>
          <p:cNvPr id="28" name="Image 27" descr="Une image contenant texte&#10;&#10;Description générée automatiquement">
            <a:extLst>
              <a:ext uri="{FF2B5EF4-FFF2-40B4-BE49-F238E27FC236}">
                <a16:creationId xmlns:a16="http://schemas.microsoft.com/office/drawing/2014/main" id="{EC82858E-1B9A-96AE-D1F8-34C538B19E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446" y="11382803"/>
            <a:ext cx="2924881" cy="5199789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9A426CAA-4565-3A10-2EED-1DA3578DD8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5216" y="11438134"/>
            <a:ext cx="2969423" cy="5278974"/>
          </a:xfrm>
          <a:prstGeom prst="rect">
            <a:avLst/>
          </a:prstGeom>
        </p:spPr>
      </p:pic>
      <p:sp>
        <p:nvSpPr>
          <p:cNvPr id="33" name="ZoneTexte 32">
            <a:extLst>
              <a:ext uri="{FF2B5EF4-FFF2-40B4-BE49-F238E27FC236}">
                <a16:creationId xmlns:a16="http://schemas.microsoft.com/office/drawing/2014/main" id="{01615C88-A049-DB8F-CF2D-E97BB88A7797}"/>
              </a:ext>
            </a:extLst>
          </p:cNvPr>
          <p:cNvSpPr txBox="1"/>
          <p:nvPr/>
        </p:nvSpPr>
        <p:spPr>
          <a:xfrm>
            <a:off x="2579561" y="1144446"/>
            <a:ext cx="14836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Marché</a:t>
            </a:r>
            <a:endParaRPr lang="fr-CA" b="1" dirty="0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3B07B0E4-9374-B4F4-66C9-8C62B562B878}"/>
              </a:ext>
            </a:extLst>
          </p:cNvPr>
          <p:cNvSpPr txBox="1"/>
          <p:nvPr/>
        </p:nvSpPr>
        <p:spPr>
          <a:xfrm>
            <a:off x="4687246" y="7586119"/>
            <a:ext cx="22288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Boulangerie</a:t>
            </a:r>
            <a:endParaRPr lang="fr-CA" b="1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DFF13966-494F-6F7C-C8CA-CA04B28F4D9C}"/>
              </a:ext>
            </a:extLst>
          </p:cNvPr>
          <p:cNvSpPr txBox="1"/>
          <p:nvPr/>
        </p:nvSpPr>
        <p:spPr>
          <a:xfrm>
            <a:off x="7496280" y="7588684"/>
            <a:ext cx="21961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Restaurants</a:t>
            </a:r>
            <a:endParaRPr lang="fr-CA" b="1" dirty="0"/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409682F3-E1C3-E51F-6235-3F3AA1C6F0B5}"/>
              </a:ext>
            </a:extLst>
          </p:cNvPr>
          <p:cNvSpPr txBox="1"/>
          <p:nvPr/>
        </p:nvSpPr>
        <p:spPr>
          <a:xfrm>
            <a:off x="10347109" y="1067234"/>
            <a:ext cx="16375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b="1" dirty="0"/>
              <a:t>Recettes</a:t>
            </a:r>
            <a:endParaRPr lang="fr-CA" b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1BB7946-8A04-41D7-AB51-5555A039D9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249" y="1036615"/>
            <a:ext cx="2908201" cy="517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812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</TotalTime>
  <Words>16</Words>
  <Application>Microsoft Office PowerPoint</Application>
  <PresentationFormat>Personnalisé</PresentationFormat>
  <Paragraphs>16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Bianca Fernandes Nascimento</dc:creator>
  <cp:lastModifiedBy>Bianca Fernandes Nascimento</cp:lastModifiedBy>
  <cp:revision>1</cp:revision>
  <dcterms:created xsi:type="dcterms:W3CDTF">2022-06-18T17:31:54Z</dcterms:created>
  <dcterms:modified xsi:type="dcterms:W3CDTF">2022-06-20T20:06:47Z</dcterms:modified>
</cp:coreProperties>
</file>

<file path=docProps/thumbnail.jpeg>
</file>